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6C7"/>
    <a:srgbClr val="6FD1C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0"/>
    <p:restoredTop sz="96327"/>
  </p:normalViewPr>
  <p:slideViewPr>
    <p:cSldViewPr snapToGrid="0">
      <p:cViewPr>
        <p:scale>
          <a:sx n="92" d="100"/>
          <a:sy n="92" d="100"/>
        </p:scale>
        <p:origin x="144" y="760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4434-D4AC-A1D0-C144-FD1620972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4C57F6-2022-C18A-C5D5-88F94143B7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A6E20-113F-4D28-D507-4544A8BA9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696CB-A121-4301-8763-C2B43620F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8EE50F-F46A-D89A-7FD9-2DC809985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98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4DBE-7CD4-8002-C8C9-8682EBA4C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16293C-60A1-EFB7-EEE9-42B7D16508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F9F57-ADC6-AF56-3C2E-D26F2FCFD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FA8D5-6B8E-0360-B486-F4E7596EF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948A3-34DB-EDE7-EB6B-544BD7A2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8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5C9D17-0C06-2FE7-643B-197D21622D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A2CF7-812E-E1A2-DF7D-ED49ED690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49104-02D1-8C3B-0A5C-D4E9CE4FB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ACFC7-9783-425A-5BAF-D0CDAF822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3C07B-509B-0363-2360-FB7A4CB0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8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C56D-404A-2D33-2E83-19054012B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2614F-7EB9-F06E-B725-698E9BA6E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4F733-0B2E-32B1-F8D1-195B45EFD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3C28-B6D9-02C7-3505-43D6F2337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20CE3-5B62-3EDF-1E82-5B814576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D9468-B55F-E667-08F7-FFB0B3F65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5B6564-5A1F-A996-3C64-8CD7117AD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10415-1B6F-8750-3A76-9AE309C74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454DB-C7F5-273A-CA73-DE75AD08F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09369-35E0-3FCC-2238-AAE72170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32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4FEB4-10E5-E4A2-13B4-B6E88DAA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081F-0843-8E16-5816-DC5220C7C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A40E9-4D41-E0DE-2755-C32AFADAD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EC860-549E-B691-40EC-6C1996342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88565-B9D4-D69B-A9B1-405B9B6B1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A53B0-58B3-97BC-49C7-24B9044C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2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7E4F0-7436-24F9-5E83-7BE53792B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CBE1D-12D5-6176-9FDC-918C870C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A4BA9-50ED-7F2F-0590-C96995C2C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A9C1BE-6F2A-DECA-DD68-7081BA787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D8D6AA-F1A8-5054-487F-A4C9411E2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E7710E-A85F-6874-7674-F4AA5C82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F7D1D-6EA2-0E55-6B7A-26D1E9EA8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ED4F5A-0F1D-5FDF-8212-BF02F391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8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B670-4616-5CB4-D515-914834E6B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BB0AAF-550E-AFF8-488A-75AAAC4B6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ADE6FA-4262-8AB5-38A5-EF812B76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652980-D93D-6686-CD24-245CD2B22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03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51F44-C210-CB52-DC40-7851E90C1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227C8A-2B98-A450-235B-D54943241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00DE3-102E-7E81-30C5-839DE779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56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4294-8B22-1CC1-4502-B580646DB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88596-8695-EF0A-9B7A-6189FF9BD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CE206-0F4F-D4E1-F214-DCC9D6746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31EDD8-EF88-0BF6-4120-7AC4AC89A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8B7A93-B73E-90DC-BAA4-F2C75FC1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7141A-259C-4AA3-FDD6-476CF248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96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BE30A-B7E4-1332-1309-244134A5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A3632-BA70-BE3C-1464-FCEFE13106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197C2-DC55-A28C-A00B-12DD3F135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37E63-9BE9-B441-9601-E4CA289D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623A1-31CB-110E-30F9-C40699C3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8A0F5-52B0-E008-12D9-7E40BC17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7D1E7F-8A3C-1742-91C1-B890D6031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78EEF-4D6E-2422-5665-5BE286E61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A0547-6C57-EFDD-0EC8-4FBC8BB9C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7E1C3-A5E9-E540-895E-FA902F734A6C}" type="datetimeFigureOut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83480-4956-B203-B6A6-58DB97754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EE094-F4F3-6E41-F745-93E994DE5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54585-E3DD-2C49-995E-D7703225E4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2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nk letters on a black background&#10;&#10;Description automatically generated">
            <a:extLst>
              <a:ext uri="{FF2B5EF4-FFF2-40B4-BE49-F238E27FC236}">
                <a16:creationId xmlns:a16="http://schemas.microsoft.com/office/drawing/2014/main" id="{A2F4E6F6-2C9D-2977-2EB1-25E2595AD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3448" y="0"/>
            <a:ext cx="1344488" cy="107464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69E813B-44C8-6E9C-ABD4-2DF09A64550E}"/>
              </a:ext>
            </a:extLst>
          </p:cNvPr>
          <p:cNvSpPr txBox="1"/>
          <p:nvPr/>
        </p:nvSpPr>
        <p:spPr>
          <a:xfrm>
            <a:off x="88125" y="5597409"/>
            <a:ext cx="18768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Continuous</a:t>
            </a:r>
          </a:p>
          <a:p>
            <a:r>
              <a:rPr lang="en-US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Improvement </a:t>
            </a:r>
          </a:p>
          <a:p>
            <a:r>
              <a:rPr lang="en-US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For </a:t>
            </a:r>
          </a:p>
          <a:p>
            <a:r>
              <a:rPr lang="en-US" sz="16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Everyone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31E6E0C-59B7-898A-97B9-3389AF92F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941531"/>
              </p:ext>
            </p:extLst>
          </p:nvPr>
        </p:nvGraphicFramePr>
        <p:xfrm>
          <a:off x="648076" y="1973281"/>
          <a:ext cx="11107148" cy="466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7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9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GB" sz="1200" b="1" dirty="0"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TEAM 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24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24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TEAM 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TEAM 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  <a:lumOff val="2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endParaRPr lang="en-GB" sz="1200" b="1" dirty="0"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Director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example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Head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example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Lead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example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NAME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NAME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NAME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NAME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>
                          <a:solidFill>
                            <a:schemeClr val="bg1"/>
                          </a:solidFill>
                          <a:latin typeface="Poppins" pitchFamily="2" charset="77"/>
                          <a:cs typeface="Poppins" pitchFamily="2" charset="77"/>
                        </a:rPr>
                        <a:t>NAME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EXAMPLE  1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A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C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I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I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C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>
                          <a:solidFill>
                            <a:srgbClr val="002060"/>
                          </a:solidFill>
                          <a:latin typeface="Poppins" pitchFamily="2" charset="77"/>
                          <a:cs typeface="Poppins" pitchFamily="2" charset="77"/>
                        </a:rPr>
                        <a:t>I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2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Poppins" pitchFamily="2" charset="77"/>
                        <a:ea typeface="+mn-ea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3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4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5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6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7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8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9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GB" sz="1000" b="1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TASK 10</a:t>
                      </a:r>
                    </a:p>
                    <a:p>
                      <a:r>
                        <a:rPr lang="en-GB" sz="900" b="0" baseline="0" dirty="0">
                          <a:solidFill>
                            <a:schemeClr val="tx2"/>
                          </a:solidFill>
                          <a:latin typeface="Poppins" pitchFamily="2" charset="77"/>
                          <a:cs typeface="Poppins" pitchFamily="2" charset="77"/>
                        </a:rPr>
                        <a:t>SHORT DESCRIPTIVE TEXT  - IF REQUIRED</a:t>
                      </a:r>
                      <a:endParaRPr lang="en-GB" sz="900" b="0" dirty="0">
                        <a:solidFill>
                          <a:schemeClr val="tx2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2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rgbClr val="002060"/>
                        </a:solidFill>
                        <a:latin typeface="Poppins" pitchFamily="2" charset="77"/>
                        <a:cs typeface="Poppins" pitchFamily="2" charset="77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19412A4-D450-23CE-2753-AC5F2647A46B}"/>
              </a:ext>
            </a:extLst>
          </p:cNvPr>
          <p:cNvSpPr txBox="1"/>
          <p:nvPr/>
        </p:nvSpPr>
        <p:spPr>
          <a:xfrm>
            <a:off x="534255" y="352656"/>
            <a:ext cx="764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Poppins" pitchFamily="2" charset="77"/>
                <a:cs typeface="Poppins" pitchFamily="2" charset="77"/>
              </a:rPr>
              <a:t>The RACI template – Download at </a:t>
            </a:r>
            <a:r>
              <a:rPr lang="en-US" sz="2000" b="1" dirty="0" err="1">
                <a:latin typeface="Poppins" pitchFamily="2" charset="77"/>
                <a:cs typeface="Poppins" pitchFamily="2" charset="77"/>
              </a:rPr>
              <a:t>www.eqaconsulting.uk</a:t>
            </a:r>
            <a:endParaRPr lang="en-US" sz="2000" b="1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C371E5-DE8B-091D-489B-03B18D8904F2}"/>
              </a:ext>
            </a:extLst>
          </p:cNvPr>
          <p:cNvSpPr txBox="1"/>
          <p:nvPr/>
        </p:nvSpPr>
        <p:spPr>
          <a:xfrm>
            <a:off x="545938" y="885970"/>
            <a:ext cx="11051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Poppins" pitchFamily="2" charset="77"/>
                <a:cs typeface="Poppins" pitchFamily="2" charset="77"/>
              </a:rPr>
              <a:t>For our template we include a line for Team / Departments,  but this line may not be relevant if you are looking at one team – just delete as required. </a:t>
            </a:r>
          </a:p>
          <a:p>
            <a:r>
              <a:rPr lang="en-US" sz="1400" dirty="0">
                <a:latin typeface="Poppins" pitchFamily="2" charset="77"/>
                <a:cs typeface="Poppins" pitchFamily="2" charset="77"/>
              </a:rPr>
              <a:t>Names can be individual names or roles. i.e.. Head of Department, Senior Manager, Team lead etc.</a:t>
            </a:r>
          </a:p>
          <a:p>
            <a:r>
              <a:rPr lang="en-US" sz="1400" b="1" dirty="0">
                <a:latin typeface="Poppins" pitchFamily="2" charset="77"/>
                <a:cs typeface="Poppins" pitchFamily="2" charset="77"/>
              </a:rPr>
              <a:t>Remember, only one person can be accountable per Task. Multiple people can be Consulted and Informed.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446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13173</TotalTime>
  <Words>196</Words>
  <Application>Microsoft Macintosh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</vt:lpstr>
      <vt:lpstr>Office Theme</vt:lpstr>
      <vt:lpstr>PowerPoint Presentation</vt:lpstr>
    </vt:vector>
  </TitlesOfParts>
  <Manager/>
  <Company>EQA Consulting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RACI example - A free resource from EQA</dc:subject>
  <dc:creator>Brett St.clair</dc:creator>
  <cp:keywords>RACI, Lean, SixSigma, 6Sigma, EQA</cp:keywords>
  <dc:description/>
  <cp:lastModifiedBy>Brett St.clair</cp:lastModifiedBy>
  <cp:revision>4</cp:revision>
  <dcterms:created xsi:type="dcterms:W3CDTF">2023-10-30T14:16:35Z</dcterms:created>
  <dcterms:modified xsi:type="dcterms:W3CDTF">2023-11-09T13:56:18Z</dcterms:modified>
  <cp:category/>
</cp:coreProperties>
</file>